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7" r:id="rId2"/>
    <p:sldId id="258" r:id="rId3"/>
    <p:sldId id="260" r:id="rId4"/>
    <p:sldId id="259" r:id="rId5"/>
    <p:sldId id="26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1" autoAdjust="0"/>
    <p:restoredTop sz="94660"/>
  </p:normalViewPr>
  <p:slideViewPr>
    <p:cSldViewPr snapToGrid="0">
      <p:cViewPr varScale="1">
        <p:scale>
          <a:sx n="94" d="100"/>
          <a:sy n="94" d="100"/>
        </p:scale>
        <p:origin x="84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1BB1E20F-D9AD-4B3B-B03F-CD57EB54D92C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00A5-4E32-4EEF-BA54-F7ECAE6483E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2799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E20F-D9AD-4B3B-B03F-CD57EB54D92C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00A5-4E32-4EEF-BA54-F7ECAE648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4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E20F-D9AD-4B3B-B03F-CD57EB54D92C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00A5-4E32-4EEF-BA54-F7ECAE6483E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3628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E20F-D9AD-4B3B-B03F-CD57EB54D92C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00A5-4E32-4EEF-BA54-F7ECAE648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53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E20F-D9AD-4B3B-B03F-CD57EB54D92C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00A5-4E32-4EEF-BA54-F7ECAE6483E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004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E20F-D9AD-4B3B-B03F-CD57EB54D92C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00A5-4E32-4EEF-BA54-F7ECAE648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26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E20F-D9AD-4B3B-B03F-CD57EB54D92C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00A5-4E32-4EEF-BA54-F7ECAE648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00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E20F-D9AD-4B3B-B03F-CD57EB54D92C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00A5-4E32-4EEF-BA54-F7ECAE648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14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E20F-D9AD-4B3B-B03F-CD57EB54D92C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00A5-4E32-4EEF-BA54-F7ECAE648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09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E20F-D9AD-4B3B-B03F-CD57EB54D92C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00A5-4E32-4EEF-BA54-F7ECAE648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55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E20F-D9AD-4B3B-B03F-CD57EB54D92C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00A5-4E32-4EEF-BA54-F7ECAE6483E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802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BB1E20F-D9AD-4B3B-B03F-CD57EB54D92C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D6C00A5-4E32-4EEF-BA54-F7ECAE6483E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698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7794DF-EE87-4070-8D85-488355418B07}"/>
              </a:ext>
            </a:extLst>
          </p:cNvPr>
          <p:cNvSpPr txBox="1"/>
          <p:nvPr/>
        </p:nvSpPr>
        <p:spPr>
          <a:xfrm>
            <a:off x="226906" y="272656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Co-Brand: Malibu Boats x Chubbies</a:t>
            </a:r>
          </a:p>
        </p:txBody>
      </p:sp>
      <p:pic>
        <p:nvPicPr>
          <p:cNvPr id="2" name="Co-Brand">
            <a:hlinkClick r:id="" action="ppaction://media"/>
            <a:extLst>
              <a:ext uri="{FF2B5EF4-FFF2-40B4-BE49-F238E27FC236}">
                <a16:creationId xmlns:a16="http://schemas.microsoft.com/office/drawing/2014/main" id="{FD06F72B-7011-4F56-9C48-F0E24566F1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28645" y="1733973"/>
            <a:ext cx="7753941" cy="436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7794DF-EE87-4070-8D85-488355418B07}"/>
              </a:ext>
            </a:extLst>
          </p:cNvPr>
          <p:cNvSpPr txBox="1"/>
          <p:nvPr/>
        </p:nvSpPr>
        <p:spPr>
          <a:xfrm>
            <a:off x="220133" y="313297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National Center for Missing and Exploited Children </a:t>
            </a:r>
          </a:p>
        </p:txBody>
      </p:sp>
      <p:pic>
        <p:nvPicPr>
          <p:cNvPr id="6" name="Missing Kids">
            <a:hlinkClick r:id="" action="ppaction://media"/>
            <a:extLst>
              <a:ext uri="{FF2B5EF4-FFF2-40B4-BE49-F238E27FC236}">
                <a16:creationId xmlns:a16="http://schemas.microsoft.com/office/drawing/2014/main" id="{0A1D2D6F-CD93-40FA-BAAE-72CA3F5AE1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05237" y="1767841"/>
            <a:ext cx="7684810" cy="432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7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7794DF-EE87-4070-8D85-488355418B07}"/>
              </a:ext>
            </a:extLst>
          </p:cNvPr>
          <p:cNvSpPr txBox="1"/>
          <p:nvPr/>
        </p:nvSpPr>
        <p:spPr>
          <a:xfrm>
            <a:off x="267546" y="238790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National Center for Missing and Exploited Children </a:t>
            </a:r>
          </a:p>
        </p:txBody>
      </p:sp>
      <p:pic>
        <p:nvPicPr>
          <p:cNvPr id="3" name="Picture 2" descr="A close up of a baby&#10;&#10;Description automatically generated with low confidence">
            <a:extLst>
              <a:ext uri="{FF2B5EF4-FFF2-40B4-BE49-F238E27FC236}">
                <a16:creationId xmlns:a16="http://schemas.microsoft.com/office/drawing/2014/main" id="{E9B5F051-9ED8-4F23-968E-364711AC1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357" y="1645920"/>
            <a:ext cx="8011524" cy="45280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7101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7794DF-EE87-4070-8D85-488355418B07}"/>
              </a:ext>
            </a:extLst>
          </p:cNvPr>
          <p:cNvSpPr txBox="1"/>
          <p:nvPr/>
        </p:nvSpPr>
        <p:spPr>
          <a:xfrm>
            <a:off x="247226" y="250921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Noodles &amp; Co.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A picture containing text, indoor, person, dish&#10;&#10;Description automatically generated">
            <a:extLst>
              <a:ext uri="{FF2B5EF4-FFF2-40B4-BE49-F238E27FC236}">
                <a16:creationId xmlns:a16="http://schemas.microsoft.com/office/drawing/2014/main" id="{6BA2F813-4E46-4673-B176-938F8FF1D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489" y="250921"/>
            <a:ext cx="5658125" cy="31780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picture containing person, toothbrush, child, teeth&#10;&#10;Description automatically generated">
            <a:extLst>
              <a:ext uri="{FF2B5EF4-FFF2-40B4-BE49-F238E27FC236}">
                <a16:creationId xmlns:a16="http://schemas.microsoft.com/office/drawing/2014/main" id="{C34493A1-B834-4CFE-9B88-9FE7066DF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735" y="3554459"/>
            <a:ext cx="5658125" cy="31780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75295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7794DF-EE87-4070-8D85-488355418B07}"/>
              </a:ext>
            </a:extLst>
          </p:cNvPr>
          <p:cNvSpPr txBox="1"/>
          <p:nvPr/>
        </p:nvSpPr>
        <p:spPr>
          <a:xfrm>
            <a:off x="254000" y="19920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McDonald’s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5486D584-974F-421E-AC24-167E3E6DF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763" y="3916466"/>
            <a:ext cx="7126264" cy="27349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picture containing text, yellow, bag&#10;&#10;Description automatically generated">
            <a:extLst>
              <a:ext uri="{FF2B5EF4-FFF2-40B4-BE49-F238E27FC236}">
                <a16:creationId xmlns:a16="http://schemas.microsoft.com/office/drawing/2014/main" id="{08AC55E8-A3D2-4BA0-A5FD-F38F38656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96" y="206587"/>
            <a:ext cx="4628301" cy="34667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person eating a sandwich&#10;&#10;Description automatically generated with low confidence">
            <a:extLst>
              <a:ext uri="{FF2B5EF4-FFF2-40B4-BE49-F238E27FC236}">
                <a16:creationId xmlns:a16="http://schemas.microsoft.com/office/drawing/2014/main" id="{F641E013-27E5-4F3B-957D-8A55E6002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30" y="3523826"/>
            <a:ext cx="3564374" cy="2612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697246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TM02900720[[fn=Integral]]</Template>
  <TotalTime>17</TotalTime>
  <Words>25</Words>
  <Application>Microsoft Office PowerPoint</Application>
  <PresentationFormat>Widescreen</PresentationFormat>
  <Paragraphs>5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Tw Cen MT</vt:lpstr>
      <vt:lpstr>Tw Cen MT Condensed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Alli McKenna</dc:creator>
  <cp:lastModifiedBy>Alli McKenna</cp:lastModifiedBy>
  <cp:revision>2</cp:revision>
  <dcterms:created xsi:type="dcterms:W3CDTF">2021-05-14T17:19:29Z</dcterms:created>
  <dcterms:modified xsi:type="dcterms:W3CDTF">2021-05-14T17:36:33Z</dcterms:modified>
</cp:coreProperties>
</file>